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84" r:id="rId3"/>
    <p:sldId id="283" r:id="rId4"/>
    <p:sldId id="282" r:id="rId5"/>
    <p:sldId id="279" r:id="rId6"/>
    <p:sldId id="286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9"/>
    <p:restoredTop sz="94703"/>
  </p:normalViewPr>
  <p:slideViewPr>
    <p:cSldViewPr snapToGrid="0" snapToObjects="1" showGuides="1">
      <p:cViewPr varScale="1">
        <p:scale>
          <a:sx n="137" d="100"/>
          <a:sy n="137" d="100"/>
        </p:scale>
        <p:origin x="208" y="544"/>
      </p:cViewPr>
      <p:guideLst>
        <p:guide orient="horz" pos="245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BE3B-8EC9-3548-B49A-4C44B279F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D32A-0F43-7E4B-A91E-7A2849FBA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C4E7-8261-784E-B060-E4830787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8ED88-340A-F347-B173-B27D212E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0C116-23A9-364A-9795-C963E454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63D64-5F81-3744-9D6D-6F629B18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16657-ADA2-1349-A920-B64988291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EE0A-DE6B-4E4D-8FCD-8B63117E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ACD9A-E4D6-4142-B996-FAE79F09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A6F14-D8FA-2B4D-B92A-28DA2AAA9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0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A08E5-3A65-514C-91C3-C1821FF7FE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7CA57-18B4-F549-8EF3-5BD373AF4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13B83-FF16-4A40-A675-26DD8D97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49AF-2670-9F40-9B02-B6B6A9AA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07C56-C352-0444-956C-9A5608AA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DA32-DFEB-A44E-80D3-935D5F37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33B6-5935-9441-A1AB-6916CD0D0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C3E7-2696-5640-BCAC-A0C63DD1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F290-175C-4A4D-BCBB-738B53A2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69883-073A-234F-8355-6AF37AB3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1C1D-7060-B040-BBDE-0903E6A4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B12A0-593B-A845-81FA-940FA8064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2B9D2-AEFC-B349-98AE-548EC372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24C80-5612-BF4A-B4C1-0866EDD7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E61EA-9038-C643-A05D-51E40A39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6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B9F38-A776-E34D-9A89-F2A3FA5E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29D03-7343-4042-A2FA-E6FC6DD49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A2B07-A1E4-DC4B-B6E9-5CF60104D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9ADB8-842D-DF43-A107-2D8AF152D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C2291-6E2E-974B-9DAA-2CD3632CE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3366A-05E1-1945-ABC1-5E20901E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D856-3A5C-EF49-9EFA-C674CAE9E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7C818-3123-B142-98F9-D1127358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7894-71FF-CE45-8EE6-BC28A4DAA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8F421-62CC-F846-8F2D-57D9056530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185C9A-CFBA-2C4E-8EF8-E1C5DC9F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690A3-B91D-1A47-B38A-B8659AD9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A75F4-8C09-8E49-8B5F-9CACF675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28C7C-ED06-9F47-BC27-9E5E701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09060-3ADC-6745-BC13-49741594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4CF0C-A2F6-D54E-A83F-342E7FF9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BBC3E-79BA-5241-8C91-4D8D655E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5995B-AFB6-7E45-B67F-E298BD7A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52AE7-936D-D142-A6A9-CFC63802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F75E9-D3FF-BE4A-BFC9-22A154CB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7F8A8-0207-C042-A2E8-F2AC2953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9BFA8-FC54-A841-8CF7-2086D3A21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7628C-C495-4640-AC11-ED042E8C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CBB34-C4B5-5F40-8899-BA8E0926E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FC1AC-4AAE-5B4C-B4EC-9C3D42E5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3B989-E780-ED45-8B1C-2EB58C48C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D111A-DE23-1D42-ABA1-D30B497F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22C5A-E581-6A4A-A62A-3437B549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20646-EF36-0E48-985F-962245B35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FEE08-28EF-054C-B81F-31D5BA281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D36D0-CB77-CB43-827C-8E551E21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6E328-4587-5443-953C-B042EACF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31DC6-A85E-BF4F-8E07-42B0CEE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5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928A9-0BB5-224D-ADDD-FADB1B5B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094CC-7624-4E4C-8E5F-DAED46525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E0146-09DD-1F45-9214-721346A6A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39C41-CD52-7945-A1B7-2D078723E373}" type="datetimeFigureOut">
              <a:rPr lang="en-US" smtClean="0"/>
              <a:t>6/4/19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2277-E786-5445-A2FE-8CC98484F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55F5-C213-8F42-A704-D8AE37D07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F6DC-7D1A-4044-B594-FD122937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1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9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DC116D-5060-0144-95B2-8332B9796ED2}"/>
              </a:ext>
            </a:extLst>
          </p:cNvPr>
          <p:cNvSpPr/>
          <p:nvPr/>
        </p:nvSpPr>
        <p:spPr>
          <a:xfrm>
            <a:off x="2600695" y="1287732"/>
            <a:ext cx="6804562" cy="4180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F03CE8-C9A7-2C40-8905-20053EAA8BF7}"/>
              </a:ext>
            </a:extLst>
          </p:cNvPr>
          <p:cNvSpPr txBox="1"/>
          <p:nvPr/>
        </p:nvSpPr>
        <p:spPr>
          <a:xfrm>
            <a:off x="3835730" y="2028434"/>
            <a:ext cx="4821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Rounded MT Bold" panose="020F0704030504030204" pitchFamily="34" charset="77"/>
              </a:rPr>
              <a:t>Nicky Simmonds</a:t>
            </a:r>
            <a:endParaRPr lang="en-US" sz="4400" dirty="0">
              <a:latin typeface="Arial Rounded MT Bold" panose="020F0704030504030204" pitchFamily="34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1CF2AF-C465-D14E-9563-1E311443B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730" y="3163078"/>
            <a:ext cx="4513316" cy="95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8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58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DC116D-5060-0144-95B2-8332B9796ED2}"/>
              </a:ext>
            </a:extLst>
          </p:cNvPr>
          <p:cNvSpPr/>
          <p:nvPr/>
        </p:nvSpPr>
        <p:spPr>
          <a:xfrm>
            <a:off x="2600695" y="1287732"/>
            <a:ext cx="6804562" cy="4180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26A254E-3F2F-4A42-B0F2-036DFC589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" y="5795683"/>
            <a:ext cx="1290689" cy="9132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EA07FD-3B41-804C-845E-368294EE0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919" y="3498980"/>
            <a:ext cx="2857679" cy="11516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F03CE8-C9A7-2C40-8905-20053EAA8BF7}"/>
              </a:ext>
            </a:extLst>
          </p:cNvPr>
          <p:cNvSpPr txBox="1"/>
          <p:nvPr/>
        </p:nvSpPr>
        <p:spPr>
          <a:xfrm>
            <a:off x="3870067" y="1977858"/>
            <a:ext cx="4821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Arial Rounded MT Bold" panose="020F0704030504030204" pitchFamily="34" charset="77"/>
              </a:rPr>
              <a:t>Joanne Colwell</a:t>
            </a:r>
            <a:endParaRPr lang="en-US" sz="48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731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653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</Words>
  <Application>Microsoft Macintosh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52</cp:revision>
  <dcterms:created xsi:type="dcterms:W3CDTF">2019-06-03T07:49:27Z</dcterms:created>
  <dcterms:modified xsi:type="dcterms:W3CDTF">2019-06-04T10:49:11Z</dcterms:modified>
</cp:coreProperties>
</file>