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83" r:id="rId2"/>
    <p:sldId id="262" r:id="rId3"/>
    <p:sldId id="278" r:id="rId4"/>
    <p:sldId id="281" r:id="rId5"/>
    <p:sldId id="282" r:id="rId6"/>
    <p:sldId id="273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455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719"/>
    <p:restoredTop sz="94703"/>
  </p:normalViewPr>
  <p:slideViewPr>
    <p:cSldViewPr snapToGrid="0" snapToObjects="1" showGuides="1">
      <p:cViewPr varScale="1">
        <p:scale>
          <a:sx n="77" d="100"/>
          <a:sy n="77" d="100"/>
        </p:scale>
        <p:origin x="-1536" y="-104"/>
      </p:cViewPr>
      <p:guideLst>
        <p:guide orient="horz" pos="2455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237BE3B-8EC9-3548-B49A-4C44B279F5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39B9D32A-0F43-7E4B-A91E-7A2849FBA0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D63C4E7-8261-784E-B060-E48307874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9C41-CD52-7945-A1B7-2D078723E373}" type="datetimeFigureOut">
              <a:rPr lang="en-US" smtClean="0"/>
              <a:t>04/06/19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DC8ED88-340A-F347-B173-B27D212E9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70C116-23A9-364A-9795-C963E45444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F6DC-7D1A-4044-B594-FD122937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076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E63D64-5F81-3744-9D6D-6F629B184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4B16657-ADA2-1349-A920-B64988291B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CD01EE0A-DE6B-4E4D-8FCD-8B63117EAA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9C41-CD52-7945-A1B7-2D078723E373}" type="datetimeFigureOut">
              <a:rPr lang="en-US" smtClean="0"/>
              <a:t>04/06/19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9BACD9A-E4D6-4142-B996-FAE79F0903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6DA6F14-D8FA-2B4D-B92A-28DA2AAA9C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F6DC-7D1A-4044-B594-FD122937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9004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1BA08E5-3A65-514C-91C3-C1821FF7FE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2A97CA57-18B4-F549-8EF3-5BD373AF47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7513B83-FF16-4A40-A675-26DD8D974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9C41-CD52-7945-A1B7-2D078723E373}" type="datetimeFigureOut">
              <a:rPr lang="en-US" smtClean="0"/>
              <a:t>04/06/19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C0A49AF-2670-9F40-9B02-B6B6A9AA9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8007C56-C352-0444-956C-9A5608AA9F1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F6DC-7D1A-4044-B594-FD122937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57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4ADA32-DFEB-A44E-80D3-935D5F3728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EBC33B6-5935-9441-A1AB-6916CD0D01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BAAC3E7-2696-5640-BCAC-A0C63DD10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9C41-CD52-7945-A1B7-2D078723E373}" type="datetimeFigureOut">
              <a:rPr lang="en-US" smtClean="0"/>
              <a:t>04/06/19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E02F290-175C-4A4D-BCBB-738B53A2EF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A0C69883-073A-234F-8355-6AF37AB39F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F6DC-7D1A-4044-B594-FD122937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491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A1C1C1D-7060-B040-BBDE-0903E6A401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0AB12A0-593B-A845-81FA-940FA80640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A82B9D2-AEFC-B349-98AE-548EC3720F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9C41-CD52-7945-A1B7-2D078723E373}" type="datetimeFigureOut">
              <a:rPr lang="en-US" smtClean="0"/>
              <a:t>04/06/19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8424C80-5612-BF4A-B4C1-0866EDD74A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ACE61EA-9038-C643-A05D-51E40A39A4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F6DC-7D1A-4044-B594-FD122937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760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84B9F38-A776-E34D-9A89-F2A3FA5E2A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329D03-7343-4042-A2FA-E6FC6DD499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21A2B07-A1E4-DC4B-B6E9-5CF60104D2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679ADB8-842D-DF43-A107-2D8AF152D6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9C41-CD52-7945-A1B7-2D078723E373}" type="datetimeFigureOut">
              <a:rPr lang="en-US" smtClean="0"/>
              <a:t>04/06/19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D89C2291-6E2E-974B-9DAA-2CD3632CE5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76B3366A-05E1-1945-ABC1-5E20901EF1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F6DC-7D1A-4044-B594-FD122937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0213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12D856-3A5C-EF49-9EFA-C674CAE9E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4E7C818-3123-B142-98F9-D11273585D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D9A67894-71FF-CE45-8EE6-BC28A4DAAC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DC18F421-62CC-F846-8F2D-57D9056530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9A185C9A-CFBA-2C4E-8EF8-E1C5DC9F27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BD4690A3-B91D-1A47-B38A-B8659AD962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9C41-CD52-7945-A1B7-2D078723E373}" type="datetimeFigureOut">
              <a:rPr lang="en-US" smtClean="0"/>
              <a:t>04/06/19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4C9A75F4-8C09-8E49-8B5F-9CACF67594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E828C7C-ED06-9F47-BC27-9E5E7014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F6DC-7D1A-4044-B594-FD122937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898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D009060-3ADC-6745-BC13-49741594EE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4E4CF0C-A2F6-D54E-A83F-342E7FF9A4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9C41-CD52-7945-A1B7-2D078723E373}" type="datetimeFigureOut">
              <a:rPr lang="en-US" smtClean="0"/>
              <a:t>04/06/19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46ABBC3E-79BA-5241-8C91-4D8D655E1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0815995B-AFB6-7E45-B67F-E298BD7AF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F6DC-7D1A-4044-B594-FD122937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099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24152AE7-936D-D142-A6A9-CFC638029C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9C41-CD52-7945-A1B7-2D078723E373}" type="datetimeFigureOut">
              <a:rPr lang="en-US" smtClean="0"/>
              <a:t>04/06/19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CCBF75E9-D3FF-BE4A-BFC9-22A154CBF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3667F8A8-0207-C042-A2E8-F2AC2953D5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F6DC-7D1A-4044-B594-FD122937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0680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ED9BFA8-FC54-A841-8CF7-2086D3A21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D107628C-C495-4640-AC11-ED042E8C9D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70ACBB34-C4B5-5F40-8899-BA8E0926E4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22FC1AC-4AAE-5B4C-B4EC-9C3D42E5D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9C41-CD52-7945-A1B7-2D078723E373}" type="datetimeFigureOut">
              <a:rPr lang="en-US" smtClean="0"/>
              <a:t>04/06/19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5C63B989-E780-ED45-8B1C-2EB58C48C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48D111A-DE23-1D42-ABA1-D30B497FF3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F6DC-7D1A-4044-B594-FD122937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983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9522C5A-E581-6A4A-A62A-3437B549B9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BBD20646-EF36-0E48-985F-962245B35D8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E0EFEE08-28EF-054C-B81F-31D5BA281C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DBAD36D0-CB77-CB43-827C-8E551E210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39C41-CD52-7945-A1B7-2D078723E373}" type="datetimeFigureOut">
              <a:rPr lang="en-US" smtClean="0"/>
              <a:t>04/06/19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4B6E328-4587-5443-953C-B042EACF7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4D31DC6-A85E-BF4F-8E07-42B0CEE295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47F6DC-7D1A-4044-B594-FD122937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568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A97928A9-0BB5-224D-ADDD-FADB1B5B1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C6094CC-7624-4E4C-8E5F-DAED465257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52E0146-09DD-1F45-9214-721346A6AF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39C41-CD52-7945-A1B7-2D078723E373}" type="datetimeFigureOut">
              <a:rPr lang="en-US" smtClean="0"/>
              <a:t>04/06/19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E6F2277-E786-5445-A2FE-8CC98484F4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15A55F5-C213-8F42-A704-D8AE37D075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7F6DC-7D1A-4044-B594-FD12293775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374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330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Picture 36">
            <a:extLst>
              <a:ext uri="{FF2B5EF4-FFF2-40B4-BE49-F238E27FC236}">
                <a16:creationId xmlns:a16="http://schemas.microsoft.com/office/drawing/2014/main" xmlns="" id="{E749A071-8C46-DF45-8C6D-236A3D9A21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76548" y="1304482"/>
            <a:ext cx="6111929" cy="43245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6776A46-5DF0-A243-AFAC-50D58AEB9B6A}"/>
              </a:ext>
            </a:extLst>
          </p:cNvPr>
          <p:cNvSpPr txBox="1"/>
          <p:nvPr/>
        </p:nvSpPr>
        <p:spPr>
          <a:xfrm>
            <a:off x="3336966" y="4358244"/>
            <a:ext cx="55220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>
                <a:latin typeface="Snell Roundhand"/>
                <a:cs typeface="Snell Roundhand"/>
              </a:rPr>
              <a:t>Welcome</a:t>
            </a:r>
          </a:p>
        </p:txBody>
      </p:sp>
    </p:spTree>
    <p:extLst>
      <p:ext uri="{BB962C8B-B14F-4D97-AF65-F5344CB8AC3E}">
        <p14:creationId xmlns:p14="http://schemas.microsoft.com/office/powerpoint/2010/main" val="3214840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37"/>
                                        </p:tgtEl>
                                      </p:cBhvr>
                                      <p:by x="35000" y="3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68096EC3-F85C-C147-8872-93E4E9AA59D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52029" y="2144002"/>
            <a:ext cx="4760967" cy="350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9344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mp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5000" fill="hold"/>
                                        <p:tgtEl>
                                          <p:spTgt spid="9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2709447-A031-C244-B6E3-654EF0165D60}"/>
              </a:ext>
            </a:extLst>
          </p:cNvPr>
          <p:cNvSpPr/>
          <p:nvPr/>
        </p:nvSpPr>
        <p:spPr>
          <a:xfrm>
            <a:off x="1695100" y="980694"/>
            <a:ext cx="8874825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7200" dirty="0">
                <a:solidFill>
                  <a:schemeClr val="accent4">
                    <a:lumMod val="50000"/>
                  </a:schemeClr>
                </a:solidFill>
                <a:latin typeface="Snell Roundhand"/>
                <a:cs typeface="Snell Roundhand"/>
              </a:rPr>
              <a:t>"We'll do our best to find landlords suitable tenants and help tenants find suitable homes"</a:t>
            </a:r>
          </a:p>
        </p:txBody>
      </p:sp>
    </p:spTree>
    <p:extLst>
      <p:ext uri="{BB962C8B-B14F-4D97-AF65-F5344CB8AC3E}">
        <p14:creationId xmlns:p14="http://schemas.microsoft.com/office/powerpoint/2010/main" val="653288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4">
                <a:lumMod val="5000"/>
                <a:lumOff val="95000"/>
              </a:schemeClr>
            </a:gs>
            <a:gs pos="74000">
              <a:schemeClr val="accent4">
                <a:lumMod val="45000"/>
                <a:lumOff val="55000"/>
              </a:schemeClr>
            </a:gs>
            <a:gs pos="83000">
              <a:schemeClr val="accent4">
                <a:lumMod val="45000"/>
                <a:lumOff val="55000"/>
              </a:schemeClr>
            </a:gs>
            <a:gs pos="100000">
              <a:schemeClr val="accent4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94585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2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63116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475</TotalTime>
  <Words>18</Words>
  <Application>Microsoft Macintosh PowerPoint</Application>
  <PresentationFormat>Custom</PresentationFormat>
  <Paragraphs>2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MacBook .</cp:lastModifiedBy>
  <cp:revision>52</cp:revision>
  <dcterms:created xsi:type="dcterms:W3CDTF">2019-06-03T07:49:27Z</dcterms:created>
  <dcterms:modified xsi:type="dcterms:W3CDTF">2019-06-04T12:36:35Z</dcterms:modified>
</cp:coreProperties>
</file>